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5" r:id="rId6"/>
    <p:sldId id="264" r:id="rId7"/>
    <p:sldId id="263" r:id="rId8"/>
    <p:sldId id="261" r:id="rId9"/>
    <p:sldId id="262" r:id="rId10"/>
  </p:sldIdLst>
  <p:sldSz cx="12192000" cy="6858000"/>
  <p:notesSz cx="6858000" cy="9144000"/>
  <p:embeddedFontLst>
    <p:embeddedFont>
      <p:font typeface="Arial Black" panose="020B0A04020102020204" pitchFamily="34" charset="0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pos="597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hGgOtmBH/gmkJ+dfC7h2swRX1F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1D8FD-8D56-4D4D-AB08-295FCB9A3B18}" v="104" dt="2023-06-21T22:21:34.4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348" y="108"/>
      </p:cViewPr>
      <p:guideLst>
        <p:guide pos="3840"/>
        <p:guide pos="597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NO FREITAS DORNELAS DE OLIVEIRA" userId="S::bruno.oliveira867@etec.sp.gov.br::0f2d93a5-1fbe-491b-8e1c-fb2fa8508700" providerId="AD" clId="Web-{0551D8FD-8D56-4D4D-AB08-295FCB9A3B18}"/>
    <pc:docChg chg="addSld modSld sldOrd">
      <pc:chgData name="BRUNO FREITAS DORNELAS DE OLIVEIRA" userId="S::bruno.oliveira867@etec.sp.gov.br::0f2d93a5-1fbe-491b-8e1c-fb2fa8508700" providerId="AD" clId="Web-{0551D8FD-8D56-4D4D-AB08-295FCB9A3B18}" dt="2023-06-21T22:21:34.412" v="102" actId="14100"/>
      <pc:docMkLst>
        <pc:docMk/>
      </pc:docMkLst>
      <pc:sldChg chg="ord">
        <pc:chgData name="BRUNO FREITAS DORNELAS DE OLIVEIRA" userId="S::bruno.oliveira867@etec.sp.gov.br::0f2d93a5-1fbe-491b-8e1c-fb2fa8508700" providerId="AD" clId="Web-{0551D8FD-8D56-4D4D-AB08-295FCB9A3B18}" dt="2023-06-21T22:21:07.708" v="97"/>
        <pc:sldMkLst>
          <pc:docMk/>
          <pc:sldMk cId="0" sldId="260"/>
        </pc:sldMkLst>
      </pc:sldChg>
      <pc:sldChg chg="modSp add replId">
        <pc:chgData name="BRUNO FREITAS DORNELAS DE OLIVEIRA" userId="S::bruno.oliveira867@etec.sp.gov.br::0f2d93a5-1fbe-491b-8e1c-fb2fa8508700" providerId="AD" clId="Web-{0551D8FD-8D56-4D4D-AB08-295FCB9A3B18}" dt="2023-06-21T22:21:34.412" v="102" actId="14100"/>
        <pc:sldMkLst>
          <pc:docMk/>
          <pc:sldMk cId="3290711559" sldId="265"/>
        </pc:sldMkLst>
        <pc:spChg chg="mod">
          <ac:chgData name="BRUNO FREITAS DORNELAS DE OLIVEIRA" userId="S::bruno.oliveira867@etec.sp.gov.br::0f2d93a5-1fbe-491b-8e1c-fb2fa8508700" providerId="AD" clId="Web-{0551D8FD-8D56-4D4D-AB08-295FCB9A3B18}" dt="2023-06-21T22:21:28.334" v="101" actId="14100"/>
          <ac:spMkLst>
            <pc:docMk/>
            <pc:sldMk cId="3290711559" sldId="265"/>
            <ac:spMk id="244" creationId="{00000000-0000-0000-0000-000000000000}"/>
          </ac:spMkLst>
        </pc:spChg>
        <pc:spChg chg="mod">
          <ac:chgData name="BRUNO FREITAS DORNELAS DE OLIVEIRA" userId="S::bruno.oliveira867@etec.sp.gov.br::0f2d93a5-1fbe-491b-8e1c-fb2fa8508700" providerId="AD" clId="Web-{0551D8FD-8D56-4D4D-AB08-295FCB9A3B18}" dt="2023-06-21T22:21:34.412" v="102" actId="14100"/>
          <ac:spMkLst>
            <pc:docMk/>
            <pc:sldMk cId="3290711559" sldId="265"/>
            <ac:spMk id="24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2" name="Google Shape;21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e41e5f1bd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g1e41e5f1bdd_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1e41e5f1bdd_0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6" name="Google Shape;25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e41e5f1bd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g1e41e5f1bdd_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1e41e5f1bdd_0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7915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e41e5f1bd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g1e41e5f1bdd_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1e41e5f1bdd_0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7215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6" name="Google Shape;25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58878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 com Imagem">
  <p:cSld name="Slide de Título com Imagem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7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" name="Google Shape;15;p7"/>
          <p:cNvCxnSpPr/>
          <p:nvPr/>
        </p:nvCxnSpPr>
        <p:spPr>
          <a:xfrm rot="10800000" flipH="1">
            <a:off x="0" y="0"/>
            <a:ext cx="6030686" cy="300445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" name="Google Shape;16;p7"/>
          <p:cNvSpPr>
            <a:spLocks noGrp="1"/>
          </p:cNvSpPr>
          <p:nvPr>
            <p:ph type="pic" idx="2"/>
          </p:nvPr>
        </p:nvSpPr>
        <p:spPr>
          <a:xfrm>
            <a:off x="1683398" y="860944"/>
            <a:ext cx="4428523" cy="5137089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7" name="Google Shape;17;p7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" name="Google Shape;18;p7" title="Título"/>
          <p:cNvSpPr txBox="1">
            <a:spLocks noGrp="1"/>
          </p:cNvSpPr>
          <p:nvPr>
            <p:ph type="ctrTitle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Calibri"/>
              <a:buNone/>
              <a:defRPr sz="4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 title="Subtítulo"/>
          <p:cNvSpPr txBox="1">
            <a:spLocks noGrp="1"/>
          </p:cNvSpPr>
          <p:nvPr>
            <p:ph type="subTitle" idx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20" name="Google Shape;20;p7"/>
          <p:cNvCxnSpPr/>
          <p:nvPr/>
        </p:nvCxnSpPr>
        <p:spPr>
          <a:xfrm rot="10800000" flipH="1">
            <a:off x="-17837" y="4700016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>
  <p:cSld name="Slide de Título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Google Shape;117;p16"/>
          <p:cNvCxnSpPr/>
          <p:nvPr/>
        </p:nvCxnSpPr>
        <p:spPr>
          <a:xfrm rot="10800000" flipH="1">
            <a:off x="0" y="0"/>
            <a:ext cx="6030686" cy="300445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8" name="Google Shape;118;p16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9" name="Google Shape;119;p16" title="Título"/>
          <p:cNvSpPr txBox="1">
            <a:spLocks noGrp="1"/>
          </p:cNvSpPr>
          <p:nvPr>
            <p:ph type="ctrTitle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Calibri"/>
              <a:buNone/>
              <a:defRPr sz="4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6" title="Subtítulo"/>
          <p:cNvSpPr txBox="1">
            <a:spLocks noGrp="1"/>
          </p:cNvSpPr>
          <p:nvPr>
            <p:ph type="subTitle" idx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 rot="10800000" flipH="1">
            <a:off x="-17837" y="4700016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>
  <p:cSld name="Cabeçalho da Seção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7"/>
          <p:cNvSpPr/>
          <p:nvPr/>
        </p:nvSpPr>
        <p:spPr>
          <a:xfrm rot="-164121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" name="Google Shape;125;p17"/>
          <p:cNvCxnSpPr/>
          <p:nvPr/>
        </p:nvCxnSpPr>
        <p:spPr>
          <a:xfrm rot="10800000" flipH="1">
            <a:off x="0" y="1010090"/>
            <a:ext cx="1785257" cy="90750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6" name="Google Shape;126;p17" title="Título"/>
          <p:cNvSpPr txBox="1">
            <a:spLocks noGrp="1"/>
          </p:cNvSpPr>
          <p:nvPr>
            <p:ph type="title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  <a:defRPr sz="40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7" title="Subtítulo"/>
          <p:cNvSpPr txBox="1">
            <a:spLocks noGrp="1"/>
          </p:cNvSpPr>
          <p:nvPr>
            <p:ph type="body" idx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9" name="Google Shape;129;p17"/>
          <p:cNvSpPr/>
          <p:nvPr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0" name="Google Shape;130;p17"/>
          <p:cNvCxnSpPr/>
          <p:nvPr/>
        </p:nvCxnSpPr>
        <p:spPr>
          <a:xfrm rot="10800000" flipH="1">
            <a:off x="0" y="408562"/>
            <a:ext cx="6595353" cy="3403148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1" name="Google Shape;131;p17"/>
          <p:cNvCxnSpPr/>
          <p:nvPr/>
        </p:nvCxnSpPr>
        <p:spPr>
          <a:xfrm rot="10800000" flipH="1">
            <a:off x="-17837" y="5266944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2" name="Google Shape;132;p17"/>
          <p:cNvSpPr/>
          <p:nvPr/>
        </p:nvSpPr>
        <p:spPr>
          <a:xfrm rot="-164121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4" name="Google Shape;134;p18"/>
          <p:cNvCxnSpPr/>
          <p:nvPr/>
        </p:nvCxnSpPr>
        <p:spPr>
          <a:xfrm rot="10800000">
            <a:off x="-9247" y="3633967"/>
            <a:ext cx="1912619" cy="1572989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35" name="Google Shape;135;p18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136" name="Google Shape;136;p18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37" name="Google Shape;137;p18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38" name="Google Shape;138;p18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9" name="Google Shape;139;p18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b="1" i="0" u="none" strike="noStrike" cap="non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rPr>
              <a:t>RF</a:t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8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43" name="Google Shape;143;p18" title="Título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body"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">
  <p:cSld name="Dois conteúdos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" name="Google Shape;146;p19"/>
          <p:cNvCxnSpPr/>
          <p:nvPr/>
        </p:nvCxnSpPr>
        <p:spPr>
          <a:xfrm rot="10800000">
            <a:off x="-9247" y="3633967"/>
            <a:ext cx="1912619" cy="1572989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47" name="Google Shape;147;p19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148" name="Google Shape;148;p19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49" name="Google Shape;149;p19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50" name="Google Shape;150;p19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1" name="Google Shape;151;p19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b="1" i="0" u="none" strike="noStrike" cap="non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rPr>
              <a:t>RF</a:t>
            </a:r>
            <a:endParaRPr/>
          </a:p>
        </p:txBody>
      </p:sp>
      <p:sp>
        <p:nvSpPr>
          <p:cNvPr id="152" name="Google Shape;152;p19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9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9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55" name="Google Shape;155;p19" title="Título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body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body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>
  <p:cSld name="Comparação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p20"/>
          <p:cNvCxnSpPr/>
          <p:nvPr/>
        </p:nvCxnSpPr>
        <p:spPr>
          <a:xfrm rot="10800000">
            <a:off x="-9247" y="3633967"/>
            <a:ext cx="1912619" cy="1572989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60" name="Google Shape;160;p20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161" name="Google Shape;161;p20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62" name="Google Shape;162;p20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63" name="Google Shape;163;p20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4" name="Google Shape;164;p20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b="1" i="0" u="none" strike="noStrike" cap="non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rPr>
              <a:t>RF</a:t>
            </a:r>
            <a:endParaRPr/>
          </a:p>
        </p:txBody>
      </p:sp>
      <p:sp>
        <p:nvSpPr>
          <p:cNvPr id="165" name="Google Shape;165;p20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0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68" name="Google Shape;168;p20" title="Título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0"/>
          <p:cNvSpPr txBox="1"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Google Shape;170;p20"/>
          <p:cNvSpPr txBox="1">
            <a:spLocks noGrp="1"/>
          </p:cNvSpPr>
          <p:nvPr>
            <p:ph type="body" idx="2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3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4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>
  <p:cSld name="Conteúdo com Legenda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5" name="Google Shape;175;p21"/>
          <p:cNvCxnSpPr/>
          <p:nvPr/>
        </p:nvCxnSpPr>
        <p:spPr>
          <a:xfrm rot="10800000" flipH="1">
            <a:off x="0" y="0"/>
            <a:ext cx="6030686" cy="300445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" name="Google Shape;176;p21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1" title="Título"/>
          <p:cNvSpPr txBox="1">
            <a:spLocks noGrp="1"/>
          </p:cNvSpPr>
          <p:nvPr>
            <p:ph type="ctrTitle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Arial"/>
              <a:buNone/>
              <a:defRPr sz="4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78" name="Google Shape;178;p21"/>
          <p:cNvCxnSpPr/>
          <p:nvPr/>
        </p:nvCxnSpPr>
        <p:spPr>
          <a:xfrm rot="10800000" flipH="1">
            <a:off x="-17837" y="4700016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9" name="Google Shape;179;p21"/>
          <p:cNvSpPr txBox="1">
            <a:spLocks noGrp="1"/>
          </p:cNvSpPr>
          <p:nvPr>
            <p:ph type="body" idx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0" name="Google Shape;180;p21"/>
          <p:cNvSpPr txBox="1">
            <a:spLocks noGrp="1"/>
          </p:cNvSpPr>
          <p:nvPr>
            <p:ph type="body" idx="2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>
  <p:cSld name="Imagem com Legenda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3" name="Google Shape;183;p22"/>
          <p:cNvCxnSpPr/>
          <p:nvPr/>
        </p:nvCxnSpPr>
        <p:spPr>
          <a:xfrm rot="10800000" flipH="1">
            <a:off x="0" y="0"/>
            <a:ext cx="6030686" cy="300445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4" name="Google Shape;184;p22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" name="Google Shape;185;p22" title="Título"/>
          <p:cNvSpPr txBox="1">
            <a:spLocks noGrp="1"/>
          </p:cNvSpPr>
          <p:nvPr>
            <p:ph type="ctrTitle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Arial"/>
              <a:buNone/>
              <a:defRPr sz="4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6" name="Google Shape;186;p22"/>
          <p:cNvCxnSpPr/>
          <p:nvPr/>
        </p:nvCxnSpPr>
        <p:spPr>
          <a:xfrm rot="10800000" flipH="1">
            <a:off x="-17837" y="4700016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7" name="Google Shape;187;p22"/>
          <p:cNvSpPr txBox="1">
            <a:spLocks noGrp="1"/>
          </p:cNvSpPr>
          <p:nvPr>
            <p:ph type="body" idx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8" name="Google Shape;188;p22"/>
          <p:cNvSpPr>
            <a:spLocks noGrp="1"/>
          </p:cNvSpPr>
          <p:nvPr>
            <p:ph type="pic" idx="2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>
  <p:cSld name="Em branco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RF</a:t>
            </a:r>
            <a:endParaRPr/>
          </a:p>
        </p:txBody>
      </p:sp>
      <p:grpSp>
        <p:nvGrpSpPr>
          <p:cNvPr id="191" name="Google Shape;191;p23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192" name="Google Shape;192;p23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93" name="Google Shape;193;p23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94" name="Google Shape;194;p23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" name="Google Shape;195;p23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3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3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>
  <p:cSld name="Somente Título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RF</a:t>
            </a:r>
            <a:endParaRPr/>
          </a:p>
        </p:txBody>
      </p:sp>
      <p:grpSp>
        <p:nvGrpSpPr>
          <p:cNvPr id="200" name="Google Shape;200;p24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201" name="Google Shape;201;p24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02" name="Google Shape;202;p24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03" name="Google Shape;203;p24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4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4" title="Título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4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4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">
  <p:cSld name="Layout Personalizado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de texto 01">
  <p:cSld name="Layout de texto 0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 title="Marcadores"/>
          <p:cNvSpPr txBox="1">
            <a:spLocks noGrp="1"/>
          </p:cNvSpPr>
          <p:nvPr>
            <p:ph type="body"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8"/>
          <p:cNvSpPr/>
          <p:nvPr/>
        </p:nvSpPr>
        <p:spPr>
          <a:xfrm rot="10800000">
            <a:off x="1839686" y="-6"/>
            <a:ext cx="10352314" cy="5638806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8"/>
          <p:cNvSpPr/>
          <p:nvPr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" name="Google Shape;25;p8"/>
          <p:cNvCxnSpPr/>
          <p:nvPr/>
        </p:nvCxnSpPr>
        <p:spPr>
          <a:xfrm rot="10800000" flipH="1">
            <a:off x="6375400" y="5047077"/>
            <a:ext cx="1524574" cy="1803400"/>
          </a:xfrm>
          <a:prstGeom prst="straightConnector1">
            <a:avLst/>
          </a:prstGeom>
          <a:noFill/>
          <a:ln w="9525" cap="flat" cmpd="sng">
            <a:solidFill>
              <a:srgbClr val="EAB2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" name="Google Shape;26;p8" title="Subtítulo"/>
          <p:cNvSpPr txBox="1">
            <a:spLocks noGrp="1"/>
          </p:cNvSpPr>
          <p:nvPr>
            <p:ph type="body" idx="2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8" title="Título "/>
          <p:cNvSpPr txBox="1">
            <a:spLocks noGrp="1"/>
          </p:cNvSpPr>
          <p:nvPr>
            <p:ph type="title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>
            <a:spLocks noGrp="1"/>
          </p:cNvSpPr>
          <p:nvPr>
            <p:ph type="pic" idx="3"/>
          </p:nvPr>
        </p:nvSpPr>
        <p:spPr>
          <a:xfrm>
            <a:off x="6604000" y="0"/>
            <a:ext cx="5588000" cy="6872249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29" name="Google Shape;29;p8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to Grande">
  <p:cSld name="Foto Grand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 rot="10800000" flipH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9" title="Imagem"/>
          <p:cNvSpPr>
            <a:spLocks noGrp="1"/>
          </p:cNvSpPr>
          <p:nvPr>
            <p:ph type="pic" idx="2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cxnSp>
        <p:nvCxnSpPr>
          <p:cNvPr id="34" name="Google Shape;34;p9"/>
          <p:cNvCxnSpPr/>
          <p:nvPr/>
        </p:nvCxnSpPr>
        <p:spPr>
          <a:xfrm rot="10800000" flipH="1">
            <a:off x="0" y="5344886"/>
            <a:ext cx="2362200" cy="1240972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5" name="Google Shape;35;p9" title="Título "/>
          <p:cNvSpPr txBox="1">
            <a:spLocks noGrp="1"/>
          </p:cNvSpPr>
          <p:nvPr>
            <p:ph type="title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</p:spPr>
        <p:txBody>
          <a:bodyPr spcFirstLastPara="1" wrap="square" lIns="288000" tIns="45700" rIns="91425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radecemos">
  <p:cSld name="Agradecemo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 title="Título"/>
          <p:cNvSpPr txBox="1">
            <a:spLocks noGrp="1"/>
          </p:cNvSpPr>
          <p:nvPr>
            <p:ph type="ctrTitle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Calibri"/>
              <a:buNone/>
              <a:defRPr sz="4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body" idx="2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3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4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/>
          <p:nvPr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10"/>
          <p:cNvSpPr/>
          <p:nvPr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10"/>
          <p:cNvSpPr/>
          <p:nvPr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10"/>
          <p:cNvSpPr/>
          <p:nvPr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0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7" name="Google Shape;47;p10"/>
          <p:cNvCxnSpPr/>
          <p:nvPr/>
        </p:nvCxnSpPr>
        <p:spPr>
          <a:xfrm rot="10800000" flipH="1">
            <a:off x="0" y="0"/>
            <a:ext cx="6030686" cy="300445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8" name="Google Shape;48;p10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9" name="Google Shape;49;p10"/>
          <p:cNvCxnSpPr/>
          <p:nvPr/>
        </p:nvCxnSpPr>
        <p:spPr>
          <a:xfrm rot="10800000" flipH="1">
            <a:off x="-17837" y="4700016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0" name="Google Shape;50;p10"/>
          <p:cNvSpPr>
            <a:spLocks noGrp="1"/>
          </p:cNvSpPr>
          <p:nvPr>
            <p:ph type="pic" idx="5"/>
          </p:nvPr>
        </p:nvSpPr>
        <p:spPr>
          <a:xfrm>
            <a:off x="1683398" y="860944"/>
            <a:ext cx="4428523" cy="513708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 com Imagem">
  <p:cSld name="Cabeçalho da Seção com Imagem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1"/>
          <p:cNvSpPr/>
          <p:nvPr/>
        </p:nvSpPr>
        <p:spPr>
          <a:xfrm rot="-164121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4" name="Google Shape;54;p11"/>
          <p:cNvCxnSpPr/>
          <p:nvPr/>
        </p:nvCxnSpPr>
        <p:spPr>
          <a:xfrm rot="10800000" flipH="1">
            <a:off x="0" y="1010090"/>
            <a:ext cx="1785257" cy="90750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" name="Google Shape;55;p11" title="Título"/>
          <p:cNvSpPr txBox="1">
            <a:spLocks noGrp="1"/>
          </p:cNvSpPr>
          <p:nvPr>
            <p:ph type="title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  <a:defRPr sz="40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 title="Subtítulo"/>
          <p:cNvSpPr txBox="1">
            <a:spLocks noGrp="1"/>
          </p:cNvSpPr>
          <p:nvPr>
            <p:ph type="body" idx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57" name="Google Shape;57;p11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8" name="Google Shape;58;p11"/>
          <p:cNvSpPr/>
          <p:nvPr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9" name="Google Shape;59;p11"/>
          <p:cNvCxnSpPr/>
          <p:nvPr/>
        </p:nvCxnSpPr>
        <p:spPr>
          <a:xfrm rot="10800000" flipH="1">
            <a:off x="0" y="408562"/>
            <a:ext cx="6595353" cy="3403148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0" name="Google Shape;60;p11"/>
          <p:cNvSpPr>
            <a:spLocks noGrp="1"/>
          </p:cNvSpPr>
          <p:nvPr>
            <p:ph type="pic" idx="2"/>
          </p:nvPr>
        </p:nvSpPr>
        <p:spPr>
          <a:xfrm>
            <a:off x="1683398" y="860944"/>
            <a:ext cx="4428523" cy="5137089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1" name="Google Shape;61;p11"/>
          <p:cNvCxnSpPr/>
          <p:nvPr/>
        </p:nvCxnSpPr>
        <p:spPr>
          <a:xfrm rot="10800000" flipH="1">
            <a:off x="-17837" y="5266944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2" name="Google Shape;62;p11"/>
          <p:cNvSpPr/>
          <p:nvPr/>
        </p:nvSpPr>
        <p:spPr>
          <a:xfrm rot="-164121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rgbClr val="A5A5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de texto 02">
  <p:cSld name="Layout de texto 02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/>
          <p:nvPr/>
        </p:nvSpPr>
        <p:spPr>
          <a:xfrm rot="10800000">
            <a:off x="1839686" y="-6"/>
            <a:ext cx="10352314" cy="5638806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2"/>
          <p:cNvSpPr>
            <a:spLocks noGrp="1"/>
          </p:cNvSpPr>
          <p:nvPr>
            <p:ph type="pic" idx="2"/>
          </p:nvPr>
        </p:nvSpPr>
        <p:spPr>
          <a:xfrm>
            <a:off x="6170177" y="1435100"/>
            <a:ext cx="6021821" cy="54229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66" name="Google Shape;66;p12" title="Marcadores"/>
          <p:cNvSpPr txBox="1">
            <a:spLocks noGrp="1"/>
          </p:cNvSpPr>
          <p:nvPr>
            <p:ph type="body"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2"/>
          <p:cNvSpPr/>
          <p:nvPr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8" name="Google Shape;68;p12"/>
          <p:cNvCxnSpPr/>
          <p:nvPr/>
        </p:nvCxnSpPr>
        <p:spPr>
          <a:xfrm rot="10800000" flipH="1">
            <a:off x="10352314" y="1185452"/>
            <a:ext cx="1839685" cy="1633948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9" name="Google Shape;69;p12" title="Subtítulo"/>
          <p:cNvSpPr txBox="1">
            <a:spLocks noGrp="1"/>
          </p:cNvSpPr>
          <p:nvPr>
            <p:ph type="body" idx="3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2"/>
          <p:cNvSpPr txBox="1"/>
          <p:nvPr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RF</a:t>
            </a:r>
            <a:endParaRPr/>
          </a:p>
        </p:txBody>
      </p:sp>
      <p:sp>
        <p:nvSpPr>
          <p:cNvPr id="71" name="Google Shape;71;p12" title="Título "/>
          <p:cNvSpPr txBox="1">
            <a:spLocks noGrp="1"/>
          </p:cNvSpPr>
          <p:nvPr>
            <p:ph type="title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 de Subtítulo">
  <p:cSld name="Comparação de Subtítulo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3"/>
          <p:cNvCxnSpPr/>
          <p:nvPr/>
        </p:nvCxnSpPr>
        <p:spPr>
          <a:xfrm rot="10800000">
            <a:off x="-9247" y="3633967"/>
            <a:ext cx="1912619" cy="1572989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76" name="Google Shape;76;p13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77" name="Google Shape;77;p13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78" name="Google Shape;78;p13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79" name="Google Shape;79;p13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" name="Google Shape;80;p13"/>
          <p:cNvSpPr txBox="1">
            <a:spLocks noGrp="1"/>
          </p:cNvSpPr>
          <p:nvPr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A4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3" title="Marcadores"/>
          <p:cNvSpPr txBox="1">
            <a:spLocks noGrp="1"/>
          </p:cNvSpPr>
          <p:nvPr>
            <p:ph type="body" idx="2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3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3" title="Marcadores"/>
          <p:cNvSpPr txBox="1">
            <a:spLocks noGrp="1"/>
          </p:cNvSpPr>
          <p:nvPr>
            <p:ph type="body" idx="4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3" title="Subtítulo"/>
          <p:cNvSpPr txBox="1">
            <a:spLocks noGrp="1"/>
          </p:cNvSpPr>
          <p:nvPr>
            <p:ph type="body" idx="5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RF</a:t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89" name="Google Shape;89;p13" title="Título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áfico">
  <p:cSld name="Gráfico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RF</a:t>
            </a:r>
            <a:endParaRPr/>
          </a:p>
        </p:txBody>
      </p:sp>
      <p:grpSp>
        <p:nvGrpSpPr>
          <p:cNvPr id="92" name="Google Shape;92;p14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93" name="Google Shape;93;p14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94" name="Google Shape;94;p14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95" name="Google Shape;95;p14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" name="Google Shape;96;p14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 title="Subtítulo"/>
          <p:cNvSpPr txBox="1">
            <a:spLocks noGrp="1"/>
          </p:cNvSpPr>
          <p:nvPr>
            <p:ph type="body" idx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00" name="Google Shape;100;p14" title="Título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2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14" title="Gráfico"/>
          <p:cNvSpPr>
            <a:spLocks noGrp="1"/>
          </p:cNvSpPr>
          <p:nvPr>
            <p:ph type="chart" idx="3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ela">
  <p:cSld name="Tabela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 title="Tabela"/>
          <p:cNvSpPr>
            <a:spLocks noGrp="1"/>
          </p:cNvSpPr>
          <p:nvPr>
            <p:ph type="tbl" idx="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RF</a:t>
            </a:r>
            <a:endParaRPr/>
          </a:p>
        </p:txBody>
      </p:sp>
      <p:grpSp>
        <p:nvGrpSpPr>
          <p:cNvPr id="106" name="Google Shape;106;p15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107" name="Google Shape;107;p15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8" name="Google Shape;108;p15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09" name="Google Shape;109;p15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0" name="Google Shape;110;p15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5" title="Subtítulo"/>
          <p:cNvSpPr txBox="1">
            <a:spLocks noGrp="1"/>
          </p:cNvSpPr>
          <p:nvPr>
            <p:ph type="body" idx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14" name="Google Shape;114;p15" title="Título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"/>
          <p:cNvSpPr txBox="1">
            <a:spLocks noGrp="1"/>
          </p:cNvSpPr>
          <p:nvPr>
            <p:ph type="ctrTitle"/>
          </p:nvPr>
        </p:nvSpPr>
        <p:spPr>
          <a:xfrm>
            <a:off x="8035068" y="2159550"/>
            <a:ext cx="5520715" cy="1616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alibri"/>
              <a:buNone/>
            </a:pPr>
            <a:r>
              <a:rPr lang="pt-BR" sz="5400"/>
              <a:t>BiblioTec</a:t>
            </a:r>
            <a:endParaRPr sz="4800"/>
          </a:p>
        </p:txBody>
      </p:sp>
      <p:sp>
        <p:nvSpPr>
          <p:cNvPr id="216" name="Google Shape;216;p1"/>
          <p:cNvSpPr txBox="1">
            <a:spLocks noGrp="1"/>
          </p:cNvSpPr>
          <p:nvPr>
            <p:ph type="subTitle" idx="1"/>
          </p:nvPr>
        </p:nvSpPr>
        <p:spPr>
          <a:xfrm>
            <a:off x="9068305" y="3685554"/>
            <a:ext cx="1211785" cy="352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 sz="3200"/>
              <a:t>Bit</a:t>
            </a:r>
            <a:endParaRPr/>
          </a:p>
        </p:txBody>
      </p:sp>
      <p:sp>
        <p:nvSpPr>
          <p:cNvPr id="217" name="Google Shape;217;p1" descr="Hexágono em cor escura sólida no meio do destaque da imagem"/>
          <p:cNvSpPr/>
          <p:nvPr/>
        </p:nvSpPr>
        <p:spPr>
          <a:xfrm rot="-5400000">
            <a:off x="3778549" y="1783613"/>
            <a:ext cx="3661191" cy="3478375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F2F2F2"/>
          </a:solidFill>
          <a:ln w="12700" cap="flat" cmpd="sng">
            <a:solidFill>
              <a:srgbClr val="C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8" name="Google Shape;21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24381" y="1823486"/>
            <a:ext cx="3125711" cy="31194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6977" r="6976"/>
          <a:stretch/>
        </p:blipFill>
        <p:spPr>
          <a:xfrm>
            <a:off x="4388464" y="2296334"/>
            <a:ext cx="2441359" cy="276983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" descr="Hexágono em cor escura sólida no meio do destaque da imagem"/>
          <p:cNvSpPr/>
          <p:nvPr/>
        </p:nvSpPr>
        <p:spPr>
          <a:xfrm rot="-5400000">
            <a:off x="387362" y="209537"/>
            <a:ext cx="1655276" cy="1572622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F2F2F2"/>
          </a:solidFill>
          <a:ln w="12700" cap="flat" cmpd="sng">
            <a:solidFill>
              <a:srgbClr val="0140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‘</a:t>
            </a: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3777" y="463019"/>
            <a:ext cx="1042445" cy="1065656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"/>
          <p:cNvSpPr txBox="1"/>
          <p:nvPr/>
        </p:nvSpPr>
        <p:spPr>
          <a:xfrm>
            <a:off x="335697" y="2118658"/>
            <a:ext cx="2599937" cy="1918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Bruno Freitas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Daniel Mandira</a:t>
            </a:r>
            <a:endParaRPr sz="1800" b="0" i="0" u="none" strike="noStrike" cap="non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Leonardo Ferreira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Mauricio Bertoldo</a:t>
            </a:r>
            <a:endParaRPr sz="1800" b="0" i="0" u="none" strike="noStrike" cap="none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"/>
          <p:cNvSpPr txBox="1">
            <a:spLocks noGrp="1"/>
          </p:cNvSpPr>
          <p:nvPr>
            <p:ph type="title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pt-BR"/>
              <a:t>Tema do projeto</a:t>
            </a:r>
            <a:endParaRPr/>
          </a:p>
        </p:txBody>
      </p:sp>
      <p:pic>
        <p:nvPicPr>
          <p:cNvPr id="230" name="Google Shape;230;p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2882" r="22881"/>
          <a:stretch/>
        </p:blipFill>
        <p:spPr>
          <a:xfrm>
            <a:off x="6604000" y="0"/>
            <a:ext cx="5588000" cy="6872249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grpSp>
        <p:nvGrpSpPr>
          <p:cNvPr id="231" name="Google Shape;231;p2"/>
          <p:cNvGrpSpPr/>
          <p:nvPr/>
        </p:nvGrpSpPr>
        <p:grpSpPr>
          <a:xfrm>
            <a:off x="531379" y="3377269"/>
            <a:ext cx="2953221" cy="3130220"/>
            <a:chOff x="531379" y="3377269"/>
            <a:chExt cx="2953221" cy="3130220"/>
          </a:xfrm>
        </p:grpSpPr>
        <p:sp>
          <p:nvSpPr>
            <p:cNvPr id="232" name="Google Shape;232;p2" descr="Hexágono em cor escura sólida no meio do destaque da imagem"/>
            <p:cNvSpPr/>
            <p:nvPr/>
          </p:nvSpPr>
          <p:spPr>
            <a:xfrm rot="-5400000">
              <a:off x="442879" y="3465768"/>
              <a:ext cx="3130220" cy="295322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2F2F2"/>
            </a:solidFill>
            <a:ln w="12700" cap="flat" cmpd="sng">
              <a:solidFill>
                <a:srgbClr val="01406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33" name="Google Shape;233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02046" y="4022325"/>
              <a:ext cx="1911212" cy="195377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4" name="Google Shape;234;p2"/>
          <p:cNvGrpSpPr/>
          <p:nvPr/>
        </p:nvGrpSpPr>
        <p:grpSpPr>
          <a:xfrm>
            <a:off x="4280434" y="3377268"/>
            <a:ext cx="2868512" cy="3040432"/>
            <a:chOff x="4280434" y="3315918"/>
            <a:chExt cx="2868512" cy="3040432"/>
          </a:xfrm>
        </p:grpSpPr>
        <p:grpSp>
          <p:nvGrpSpPr>
            <p:cNvPr id="235" name="Google Shape;235;p2"/>
            <p:cNvGrpSpPr/>
            <p:nvPr/>
          </p:nvGrpSpPr>
          <p:grpSpPr>
            <a:xfrm>
              <a:off x="4280434" y="3315918"/>
              <a:ext cx="2868512" cy="3040432"/>
              <a:chOff x="4280434" y="3315918"/>
              <a:chExt cx="2868512" cy="3040432"/>
            </a:xfrm>
          </p:grpSpPr>
          <p:sp>
            <p:nvSpPr>
              <p:cNvPr id="236" name="Google Shape;236;p2" descr="Hexágono em cor escura sólida no meio do destaque da imagem"/>
              <p:cNvSpPr/>
              <p:nvPr/>
            </p:nvSpPr>
            <p:spPr>
              <a:xfrm rot="-5400000">
                <a:off x="4194474" y="3401878"/>
                <a:ext cx="3040432" cy="2868512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2F2F2"/>
              </a:solidFill>
              <a:ln w="12700" cap="flat" cmpd="sng">
                <a:solidFill>
                  <a:srgbClr val="C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37" name="Google Shape;237;p2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636290" y="3889633"/>
                <a:ext cx="2200174" cy="219577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38" name="Google Shape;238;p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4670048" y="3917689"/>
              <a:ext cx="2125435" cy="212118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Espaço Reservado para Número de Slid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</a:t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14:ferris dir="l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e41e5f1bdd_0_43"/>
          <p:cNvSpPr txBox="1">
            <a:spLocks noGrp="1"/>
          </p:cNvSpPr>
          <p:nvPr>
            <p:ph type="title"/>
          </p:nvPr>
        </p:nvSpPr>
        <p:spPr>
          <a:xfrm>
            <a:off x="531378" y="1308484"/>
            <a:ext cx="73425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pt-BR"/>
              <a:t>Problematização</a:t>
            </a:r>
            <a:endParaRPr/>
          </a:p>
        </p:txBody>
      </p:sp>
      <p:sp>
        <p:nvSpPr>
          <p:cNvPr id="245" name="Google Shape;245;g1e41e5f1bdd_0_43"/>
          <p:cNvSpPr txBox="1">
            <a:spLocks noGrp="1"/>
          </p:cNvSpPr>
          <p:nvPr>
            <p:ph type="body" idx="2"/>
          </p:nvPr>
        </p:nvSpPr>
        <p:spPr>
          <a:xfrm>
            <a:off x="531375" y="2652100"/>
            <a:ext cx="55881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 pitchFamily="34" charset="0"/>
              <a:buChar char="•"/>
            </a:pPr>
            <a:r>
              <a:rPr lang="pt-BR" sz="2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 papéis acabam sendo perdidos.</a:t>
            </a:r>
            <a:endParaRPr sz="25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5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 pitchFamily="34" charset="0"/>
              <a:buChar char="•"/>
            </a:pPr>
            <a:r>
              <a:rPr lang="pt-BR" sz="25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Pouca segurança e nenhuma garantia de que eles serão devolvidos.</a:t>
            </a:r>
            <a:endParaRPr sz="25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5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 pitchFamily="34" charset="0"/>
              <a:buChar char="•"/>
            </a:pPr>
            <a:r>
              <a:rPr lang="pt-BR" sz="25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Não saber se a obra desejada estará presente.</a:t>
            </a:r>
            <a:endParaRPr sz="25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g1e41e5f1bdd_0_4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2882" r="22882"/>
          <a:stretch/>
        </p:blipFill>
        <p:spPr>
          <a:xfrm>
            <a:off x="6604000" y="0"/>
            <a:ext cx="5588000" cy="6872248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2" name="Espaço Reservado para Número de Slid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</a:t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" descr="Html 1080P, 2K, 4K, 5K HD wallpapers free download | Wallpaper Flar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9472" b="9471"/>
          <a:stretch/>
        </p:blipFill>
        <p:spPr>
          <a:xfrm>
            <a:off x="359228" y="326570"/>
            <a:ext cx="11473542" cy="6204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252;g1e41e5f1bdd_0_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34" y="455886"/>
            <a:ext cx="5805525" cy="3539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253;g1e41e5f1bdd_0_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3542" y="2716568"/>
            <a:ext cx="5347946" cy="3734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e41e5f1bdd_0_43"/>
          <p:cNvSpPr txBox="1">
            <a:spLocks noGrp="1"/>
          </p:cNvSpPr>
          <p:nvPr>
            <p:ph type="title"/>
          </p:nvPr>
        </p:nvSpPr>
        <p:spPr>
          <a:xfrm>
            <a:off x="531378" y="1308484"/>
            <a:ext cx="7342500" cy="75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pt-BR" dirty="0"/>
              <a:t>Pesquisa</a:t>
            </a:r>
            <a:endParaRPr dirty="0"/>
          </a:p>
        </p:txBody>
      </p:sp>
      <p:sp>
        <p:nvSpPr>
          <p:cNvPr id="245" name="Google Shape;245;g1e41e5f1bdd_0_43"/>
          <p:cNvSpPr txBox="1">
            <a:spLocks noGrp="1"/>
          </p:cNvSpPr>
          <p:nvPr>
            <p:ph type="body" idx="2"/>
          </p:nvPr>
        </p:nvSpPr>
        <p:spPr>
          <a:xfrm>
            <a:off x="531375" y="2235157"/>
            <a:ext cx="5573723" cy="380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29% dos entrevistados relataram extravios de livros.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indent="-387350">
              <a:spcBef>
                <a:spcPts val="0"/>
              </a:spcBef>
              <a:buClr>
                <a:srgbClr val="000000"/>
              </a:buClr>
              <a:buSzPts val="25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45% relataram falta de atendimento em bibliotecas</a:t>
            </a:r>
            <a:endParaRPr sz="2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</a:endParaRPr>
          </a:p>
          <a:p>
            <a:pPr indent="-387350">
              <a:spcBef>
                <a:spcPts val="0"/>
              </a:spcBef>
              <a:buClr>
                <a:srgbClr val="000000"/>
              </a:buClr>
              <a:buSzPts val="25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</a:rPr>
              <a:t>79% gostariam de agendar horários para retirar livros emprestados.</a:t>
            </a:r>
          </a:p>
          <a:p>
            <a:pPr indent="-387350">
              <a:spcBef>
                <a:spcPts val="0"/>
              </a:spcBef>
              <a:buClr>
                <a:srgbClr val="000000"/>
              </a:buClr>
              <a:buSzPts val="2500"/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</a:endParaRPr>
          </a:p>
          <a:p>
            <a:pPr indent="-387350">
              <a:spcBef>
                <a:spcPts val="0"/>
              </a:spcBef>
              <a:buClr>
                <a:srgbClr val="000000"/>
              </a:buClr>
              <a:buSzPts val="25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</a:rPr>
              <a:t>95% gostariam de saber se o livro desejado está disponível antes de visitar a biblioteca.</a:t>
            </a:r>
          </a:p>
          <a:p>
            <a:pPr marL="69850" indent="0">
              <a:spcBef>
                <a:spcPts val="0"/>
              </a:spcBef>
              <a:buClr>
                <a:srgbClr val="000000"/>
              </a:buClr>
              <a:buSzPts val="2500"/>
            </a:pPr>
            <a:endParaRPr lang="pt-BR" sz="2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</a:endParaRPr>
          </a:p>
        </p:txBody>
      </p:sp>
      <p:pic>
        <p:nvPicPr>
          <p:cNvPr id="246" name="Google Shape;246;g1e41e5f1bdd_0_4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2882" r="22882"/>
          <a:stretch/>
        </p:blipFill>
        <p:spPr>
          <a:xfrm>
            <a:off x="6604000" y="0"/>
            <a:ext cx="5588000" cy="6872248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2" name="Espaço Reservado para Número de Slid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711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e41e5f1bdd_0_43"/>
          <p:cNvSpPr txBox="1">
            <a:spLocks noGrp="1"/>
          </p:cNvSpPr>
          <p:nvPr>
            <p:ph type="title"/>
          </p:nvPr>
        </p:nvSpPr>
        <p:spPr>
          <a:xfrm>
            <a:off x="531378" y="1308484"/>
            <a:ext cx="73425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pt-BR" dirty="0"/>
              <a:t>Objetivos</a:t>
            </a:r>
            <a:endParaRPr dirty="0"/>
          </a:p>
        </p:txBody>
      </p:sp>
      <p:sp>
        <p:nvSpPr>
          <p:cNvPr id="245" name="Google Shape;245;g1e41e5f1bdd_0_43"/>
          <p:cNvSpPr txBox="1">
            <a:spLocks noGrp="1"/>
          </p:cNvSpPr>
          <p:nvPr>
            <p:ph type="body" idx="2"/>
          </p:nvPr>
        </p:nvSpPr>
        <p:spPr>
          <a:xfrm>
            <a:off x="531375" y="2652100"/>
            <a:ext cx="55881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r>
              <a:rPr lang="pt-BR" sz="2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Otimização de tempo</a:t>
            </a:r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endParaRPr lang="pt-BR" sz="25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r>
              <a:rPr lang="pt-BR" sz="2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Maior facilidade de empréstimos</a:t>
            </a:r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endParaRPr lang="pt-BR" sz="25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r>
              <a:rPr lang="pt-BR" sz="2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Maior controle de Dados</a:t>
            </a:r>
            <a:endParaRPr lang="pt-BR" sz="25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endParaRPr lang="pt-BR" sz="25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r>
              <a:rPr lang="pt-BR" sz="25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Evitar extravios</a:t>
            </a:r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endParaRPr lang="pt-BR" sz="25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r>
              <a:rPr lang="pt-BR" sz="25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Devolução simplificada </a:t>
            </a:r>
            <a:endParaRPr lang="pt-BR" sz="25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g1e41e5f1bdd_0_4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2882" r="22882"/>
          <a:stretch/>
        </p:blipFill>
        <p:spPr>
          <a:xfrm>
            <a:off x="6604000" y="0"/>
            <a:ext cx="5588000" cy="6872248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2" name="Espaço Reservado para Número de Slid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6074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" descr="Html 1080P, 2K, 4K, 5K HD wallpapers free download | Wallpaper Flar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t="9472" b="9471"/>
          <a:stretch/>
        </p:blipFill>
        <p:spPr>
          <a:xfrm>
            <a:off x="359228" y="326570"/>
            <a:ext cx="11473542" cy="6204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Video TC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3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Tm="55000">
        <p:fade/>
      </p:transition>
    </mc:Choice>
    <mc:Fallback xmlns="">
      <p:transition advTm="5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4" descr="Html 1080P, 2K, 4K, 5K HD wallpapers free download | Wallpaper Flar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9472" b="9471"/>
          <a:stretch/>
        </p:blipFill>
        <p:spPr>
          <a:xfrm>
            <a:off x="359228" y="326570"/>
            <a:ext cx="11473542" cy="6204859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"/>
          <p:cNvSpPr txBox="1">
            <a:spLocks noGrp="1"/>
          </p:cNvSpPr>
          <p:nvPr>
            <p:ph type="title"/>
          </p:nvPr>
        </p:nvSpPr>
        <p:spPr>
          <a:xfrm>
            <a:off x="3137927" y="539362"/>
            <a:ext cx="5916142" cy="1434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00" tIns="45700" rIns="91425" bIns="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pt-BR" sz="4400">
                <a:solidFill>
                  <a:schemeClr val="lt1"/>
                </a:solidFill>
              </a:rPr>
              <a:t>Apresentação das telas</a:t>
            </a:r>
            <a:endParaRPr sz="4400" b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4"/>
          <p:cNvSpPr txBox="1"/>
          <p:nvPr/>
        </p:nvSpPr>
        <p:spPr>
          <a:xfrm>
            <a:off x="8203823" y="5225263"/>
            <a:ext cx="3261107" cy="1434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00" tIns="45700" rIns="91425" bIns="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pt-BR" sz="2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Aplicação 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pt-BR" sz="2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Desktop</a:t>
            </a:r>
            <a:endParaRPr/>
          </a:p>
        </p:txBody>
      </p:sp>
      <p:pic>
        <p:nvPicPr>
          <p:cNvPr id="268" name="Google Shape;268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01844" y="3374291"/>
            <a:ext cx="4188309" cy="2385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"/>
          <p:cNvPicPr preferRelativeResize="0"/>
          <p:nvPr/>
        </p:nvPicPr>
        <p:blipFill rotWithShape="1">
          <a:blip r:embed="rId5">
            <a:alphaModFix/>
          </a:blip>
          <a:srcRect t="23417" b="24752"/>
          <a:stretch/>
        </p:blipFill>
        <p:spPr>
          <a:xfrm>
            <a:off x="8318630" y="3402516"/>
            <a:ext cx="3039230" cy="222781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4"/>
          <p:cNvSpPr txBox="1"/>
          <p:nvPr/>
        </p:nvSpPr>
        <p:spPr>
          <a:xfrm>
            <a:off x="4547488" y="5272966"/>
            <a:ext cx="2327565" cy="1434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00" tIns="45700" rIns="91425" bIns="0" anchor="ctr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pt-BR" sz="2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Site Web</a:t>
            </a:r>
            <a:endParaRPr/>
          </a:p>
        </p:txBody>
      </p:sp>
      <p:pic>
        <p:nvPicPr>
          <p:cNvPr id="271" name="Google Shape;271;p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16580" y="3112397"/>
            <a:ext cx="2517930" cy="251793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"/>
          <p:cNvSpPr txBox="1"/>
          <p:nvPr/>
        </p:nvSpPr>
        <p:spPr>
          <a:xfrm>
            <a:off x="776346" y="5225263"/>
            <a:ext cx="2327565" cy="1434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00" tIns="45700" rIns="91425" bIns="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pt-BR" sz="2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Aplicativo Mobile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push/>
      </p:transition>
    </mc:Choice>
    <mc:Fallback xmlns="">
      <p:transition>
        <p:push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"/>
          <p:cNvSpPr txBox="1">
            <a:spLocks noGrp="1"/>
          </p:cNvSpPr>
          <p:nvPr>
            <p:ph type="ctrTitle"/>
          </p:nvPr>
        </p:nvSpPr>
        <p:spPr>
          <a:xfrm>
            <a:off x="0" y="1813353"/>
            <a:ext cx="12192000" cy="643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alibri"/>
              <a:buNone/>
            </a:pPr>
            <a:r>
              <a:rPr lang="pt-BR" sz="4800" b="0"/>
              <a:t>Muito obrigado!</a:t>
            </a:r>
            <a:endParaRPr/>
          </a:p>
        </p:txBody>
      </p:sp>
      <p:sp>
        <p:nvSpPr>
          <p:cNvPr id="279" name="Google Shape;279;p5"/>
          <p:cNvSpPr/>
          <p:nvPr/>
        </p:nvSpPr>
        <p:spPr>
          <a:xfrm>
            <a:off x="6216242" y="3437274"/>
            <a:ext cx="780176" cy="1619075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80</Words>
  <Application>Microsoft Office PowerPoint</Application>
  <PresentationFormat>Widescreen</PresentationFormat>
  <Paragraphs>41</Paragraphs>
  <Slides>9</Slides>
  <Notes>9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Tema do Office</vt:lpstr>
      <vt:lpstr>BiblioTec</vt:lpstr>
      <vt:lpstr>Tema do projeto</vt:lpstr>
      <vt:lpstr>Problematização</vt:lpstr>
      <vt:lpstr>Apresentação do PowerPoint</vt:lpstr>
      <vt:lpstr>Pesquisa</vt:lpstr>
      <vt:lpstr>Objetivos</vt:lpstr>
      <vt:lpstr>Apresentação do PowerPoint</vt:lpstr>
      <vt:lpstr>Apresentação das telas</vt:lpstr>
      <vt:lpstr>Muito 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BiblioTec</dc:title>
  <cp:lastModifiedBy>3º Téc. Desenvolvimento de Sistemas</cp:lastModifiedBy>
  <cp:revision>28</cp:revision>
  <dcterms:created xsi:type="dcterms:W3CDTF">2022-09-30T22:58:44Z</dcterms:created>
  <dcterms:modified xsi:type="dcterms:W3CDTF">2023-06-21T22:21:35Z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